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85" r:id="rId3"/>
    <p:sldId id="286" r:id="rId4"/>
    <p:sldId id="287" r:id="rId5"/>
    <p:sldId id="28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79D347B-DD77-4F5A-872D-FAA2126B7538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9239E31-115D-4A7D-B8A2-5CB7BDA0B6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9D347B-DD77-4F5A-872D-FAA2126B7538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239E31-115D-4A7D-B8A2-5CB7BDA0B6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9D347B-DD77-4F5A-872D-FAA2126B7538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239E31-115D-4A7D-B8A2-5CB7BDA0B6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9D347B-DD77-4F5A-872D-FAA2126B7538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239E31-115D-4A7D-B8A2-5CB7BDA0B6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79D347B-DD77-4F5A-872D-FAA2126B7538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9239E31-115D-4A7D-B8A2-5CB7BDA0B6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9D347B-DD77-4F5A-872D-FAA2126B7538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9239E31-115D-4A7D-B8A2-5CB7BDA0B6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9D347B-DD77-4F5A-872D-FAA2126B7538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9239E31-115D-4A7D-B8A2-5CB7BDA0B6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9D347B-DD77-4F5A-872D-FAA2126B7538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239E31-115D-4A7D-B8A2-5CB7BDA0B6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9D347B-DD77-4F5A-872D-FAA2126B7538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239E31-115D-4A7D-B8A2-5CB7BDA0B6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79D347B-DD77-4F5A-872D-FAA2126B7538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9239E31-115D-4A7D-B8A2-5CB7BDA0B6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79D347B-DD77-4F5A-872D-FAA2126B7538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9239E31-115D-4A7D-B8A2-5CB7BDA0B6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279D347B-DD77-4F5A-872D-FAA2126B7538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E9239E31-115D-4A7D-B8A2-5CB7BDA0B6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428604"/>
            <a:ext cx="7929618" cy="6072230"/>
          </a:xfrm>
        </p:spPr>
        <p:txBody>
          <a:bodyPr/>
          <a:lstStyle/>
          <a:p>
            <a:pPr algn="l"/>
            <a:endParaRPr lang="sr-Cyrl-RS" sz="3200" dirty="0" smtClean="0"/>
          </a:p>
          <a:p>
            <a:pPr algn="l"/>
            <a:endParaRPr lang="sr-Cyrl-RS" dirty="0" smtClean="0"/>
          </a:p>
          <a:p>
            <a:pPr algn="l"/>
            <a:endParaRPr lang="sr-Cyrl-RS" dirty="0" smtClean="0"/>
          </a:p>
          <a:p>
            <a:pPr algn="l"/>
            <a:r>
              <a:rPr lang="sr-Cyrl-RS" sz="7200" dirty="0" smtClean="0"/>
              <a:t>Добро дошли на час математике!</a:t>
            </a:r>
          </a:p>
          <a:p>
            <a:pPr algn="l"/>
            <a:endParaRPr lang="sr-Cyrl-R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214422"/>
            <a:ext cx="8229600" cy="4526280"/>
          </a:xfrm>
        </p:spPr>
        <p:txBody>
          <a:bodyPr/>
          <a:lstStyle/>
          <a:p>
            <a:pPr>
              <a:buNone/>
            </a:pPr>
            <a:r>
              <a:rPr lang="sr-Cyrl-RS" dirty="0" smtClean="0"/>
              <a:t>Наш данашњи задатак је да се подсетимо онога што смо јуче радили и да провежбамо.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r-Cyrl-RS" sz="6600" dirty="0" smtClean="0">
                <a:solidFill>
                  <a:srgbClr val="FF0000"/>
                </a:solidFill>
              </a:rPr>
              <a:t>За толико мањи број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sz="8800" dirty="0" smtClean="0"/>
              <a:t>15</a:t>
            </a:r>
            <a:r>
              <a:rPr lang="sr-Cyrl-RS" sz="8800" dirty="0" smtClean="0">
                <a:solidFill>
                  <a:srgbClr val="FF0000"/>
                </a:solidFill>
              </a:rPr>
              <a:t>-</a:t>
            </a:r>
            <a:r>
              <a:rPr lang="sr-Cyrl-RS" sz="8800" dirty="0" smtClean="0"/>
              <a:t>3=12</a:t>
            </a:r>
            <a:endParaRPr lang="en-US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r-Cyrl-RS" sz="5400" dirty="0" smtClean="0">
                <a:solidFill>
                  <a:srgbClr val="FF0000"/>
                </a:solidFill>
              </a:rPr>
              <a:t>Толико пута мањи број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sz="8800" dirty="0" smtClean="0"/>
              <a:t>15</a:t>
            </a:r>
            <a:r>
              <a:rPr lang="sr-Cyrl-RS" sz="8800" dirty="0" smtClean="0">
                <a:solidFill>
                  <a:srgbClr val="FF0000"/>
                </a:solidFill>
              </a:rPr>
              <a:t>:</a:t>
            </a:r>
            <a:r>
              <a:rPr lang="sr-Cyrl-RS" sz="8800" dirty="0" smtClean="0"/>
              <a:t>3=5</a:t>
            </a:r>
            <a:endParaRPr lang="en-US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928670"/>
            <a:ext cx="8229600" cy="45262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RS" sz="4400" dirty="0" smtClean="0"/>
              <a:t>Сада отворите 54. страну у радној свесци и урадите задатке. 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106</TotalTime>
  <Words>44</Words>
  <Application>Microsoft Office PowerPoint</Application>
  <PresentationFormat>On-screen Show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Foundry</vt:lpstr>
      <vt:lpstr>Slide 1</vt:lpstr>
      <vt:lpstr>Slide 2</vt:lpstr>
      <vt:lpstr>За толико мањи број</vt:lpstr>
      <vt:lpstr>Толико пута мањи број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17</cp:revision>
  <dcterms:created xsi:type="dcterms:W3CDTF">2020-03-18T20:40:10Z</dcterms:created>
  <dcterms:modified xsi:type="dcterms:W3CDTF">2020-03-24T20:10:29Z</dcterms:modified>
</cp:coreProperties>
</file>